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7561263" cy="1069181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49" d="100"/>
          <a:sy n="49" d="100"/>
        </p:scale>
        <p:origin x="-2232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6DD26-32A4-2A43-990A-6F7E5E73786E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" y="160020"/>
            <a:ext cx="7223759" cy="10088880"/>
          </a:xfrm>
          <a:prstGeom prst="rect">
            <a:avLst/>
          </a:prstGeom>
        </p:spPr>
      </p:pic>
      <p:sp>
        <p:nvSpPr>
          <p:cNvPr id="3" name="TextBox 1"/>
          <p:cNvSpPr txBox="1"/>
          <p:nvPr/>
        </p:nvSpPr>
        <p:spPr>
          <a:xfrm>
            <a:off x="3742054" y="10352531"/>
            <a:ext cx="204241" cy="182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200" b="1" spc="-10" dirty="0">
                <a:solidFill>
                  <a:srgbClr val="000000"/>
                </a:solidFill>
                <a:latin typeface="Calibri"/>
                <a:ea typeface="Calibri"/>
              </a:rPr>
              <a:t>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" y="160020"/>
            <a:ext cx="7231380" cy="10203180"/>
          </a:xfrm>
          <a:prstGeom prst="rect">
            <a:avLst/>
          </a:prstGeom>
        </p:spPr>
      </p:pic>
      <p:sp>
        <p:nvSpPr>
          <p:cNvPr id="2" name="TextBox 19"/>
          <p:cNvSpPr txBox="1"/>
          <p:nvPr/>
        </p:nvSpPr>
        <p:spPr>
          <a:xfrm>
            <a:off x="3703954" y="10352531"/>
            <a:ext cx="281965" cy="182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200" b="1" spc="-5" dirty="0">
                <a:solidFill>
                  <a:srgbClr val="000000"/>
                </a:solidFill>
                <a:latin typeface="Calibri"/>
                <a:ea typeface="Calibri"/>
              </a:rPr>
              <a:t>10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" y="160020"/>
            <a:ext cx="7231380" cy="10203180"/>
          </a:xfrm>
          <a:prstGeom prst="rect">
            <a:avLst/>
          </a:prstGeom>
        </p:spPr>
      </p:pic>
      <p:sp>
        <p:nvSpPr>
          <p:cNvPr id="2" name="TextBox 21"/>
          <p:cNvSpPr txBox="1"/>
          <p:nvPr/>
        </p:nvSpPr>
        <p:spPr>
          <a:xfrm>
            <a:off x="3703954" y="10352531"/>
            <a:ext cx="281965" cy="182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200" b="1" spc="-5" dirty="0">
                <a:solidFill>
                  <a:srgbClr val="000000"/>
                </a:solidFill>
                <a:latin typeface="Calibri"/>
                <a:ea typeface="Calibri"/>
              </a:rPr>
              <a:t>11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" y="160020"/>
            <a:ext cx="7231380" cy="10203180"/>
          </a:xfrm>
          <a:prstGeom prst="rect">
            <a:avLst/>
          </a:prstGeom>
        </p:spPr>
      </p:pic>
      <p:sp>
        <p:nvSpPr>
          <p:cNvPr id="2" name="TextBox 23"/>
          <p:cNvSpPr txBox="1"/>
          <p:nvPr/>
        </p:nvSpPr>
        <p:spPr>
          <a:xfrm>
            <a:off x="3703954" y="10352531"/>
            <a:ext cx="281965" cy="182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200" b="1" spc="-5" dirty="0">
                <a:solidFill>
                  <a:srgbClr val="000000"/>
                </a:solidFill>
                <a:latin typeface="Calibri"/>
                <a:ea typeface="Calibri"/>
              </a:rPr>
              <a:t>12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" y="160020"/>
            <a:ext cx="7231380" cy="10203180"/>
          </a:xfrm>
          <a:prstGeom prst="rect">
            <a:avLst/>
          </a:prstGeom>
        </p:spPr>
      </p:pic>
      <p:sp>
        <p:nvSpPr>
          <p:cNvPr id="2" name="TextBox 25"/>
          <p:cNvSpPr txBox="1"/>
          <p:nvPr/>
        </p:nvSpPr>
        <p:spPr>
          <a:xfrm>
            <a:off x="3703954" y="10352531"/>
            <a:ext cx="281965" cy="182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200" b="1" spc="-5" dirty="0">
                <a:solidFill>
                  <a:srgbClr val="000000"/>
                </a:solidFill>
                <a:latin typeface="Calibri"/>
                <a:ea typeface="Calibri"/>
              </a:rPr>
              <a:t>13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" y="160020"/>
            <a:ext cx="7231380" cy="10203180"/>
          </a:xfrm>
          <a:prstGeom prst="rect">
            <a:avLst/>
          </a:prstGeom>
        </p:spPr>
      </p:pic>
      <p:sp>
        <p:nvSpPr>
          <p:cNvPr id="2" name="TextBox 27"/>
          <p:cNvSpPr txBox="1"/>
          <p:nvPr/>
        </p:nvSpPr>
        <p:spPr>
          <a:xfrm>
            <a:off x="3703954" y="10352531"/>
            <a:ext cx="281965" cy="182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200" b="1" spc="-5" dirty="0">
                <a:solidFill>
                  <a:srgbClr val="000000"/>
                </a:solidFill>
                <a:latin typeface="Calibri"/>
                <a:ea typeface="Calibri"/>
              </a:rPr>
              <a:t>14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" y="160020"/>
            <a:ext cx="7231380" cy="10203180"/>
          </a:xfrm>
          <a:prstGeom prst="rect">
            <a:avLst/>
          </a:prstGeom>
        </p:spPr>
      </p:pic>
      <p:sp>
        <p:nvSpPr>
          <p:cNvPr id="2" name="TextBox 29"/>
          <p:cNvSpPr txBox="1"/>
          <p:nvPr/>
        </p:nvSpPr>
        <p:spPr>
          <a:xfrm>
            <a:off x="3703954" y="10352531"/>
            <a:ext cx="281965" cy="182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200" b="1" spc="-5" dirty="0">
                <a:solidFill>
                  <a:srgbClr val="000000"/>
                </a:solidFill>
                <a:latin typeface="Calibri"/>
                <a:ea typeface="Calibri"/>
              </a:rPr>
              <a:t>15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" y="160020"/>
            <a:ext cx="7231380" cy="10203180"/>
          </a:xfrm>
          <a:prstGeom prst="rect">
            <a:avLst/>
          </a:prstGeom>
        </p:spPr>
      </p:pic>
      <p:sp>
        <p:nvSpPr>
          <p:cNvPr id="2" name="TextBox 3"/>
          <p:cNvSpPr txBox="1"/>
          <p:nvPr/>
        </p:nvSpPr>
        <p:spPr>
          <a:xfrm>
            <a:off x="3742054" y="10352531"/>
            <a:ext cx="204241" cy="182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200" b="1" spc="-10" dirty="0">
                <a:solidFill>
                  <a:srgbClr val="000000"/>
                </a:solidFill>
                <a:latin typeface="Calibri"/>
                <a:ea typeface="Calibri"/>
              </a:rPr>
              <a:t>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" y="160020"/>
            <a:ext cx="7231380" cy="10203180"/>
          </a:xfrm>
          <a:prstGeom prst="rect">
            <a:avLst/>
          </a:prstGeom>
        </p:spPr>
      </p:pic>
      <p:sp>
        <p:nvSpPr>
          <p:cNvPr id="2" name="TextBox 5"/>
          <p:cNvSpPr txBox="1"/>
          <p:nvPr/>
        </p:nvSpPr>
        <p:spPr>
          <a:xfrm>
            <a:off x="3742054" y="10352531"/>
            <a:ext cx="204241" cy="182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200" b="1" spc="-10" dirty="0">
                <a:solidFill>
                  <a:srgbClr val="000000"/>
                </a:solidFill>
                <a:latin typeface="Calibri"/>
                <a:ea typeface="Calibri"/>
              </a:rPr>
              <a:t>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" y="160020"/>
            <a:ext cx="7231380" cy="10203180"/>
          </a:xfrm>
          <a:prstGeom prst="rect">
            <a:avLst/>
          </a:prstGeom>
        </p:spPr>
      </p:pic>
      <p:sp>
        <p:nvSpPr>
          <p:cNvPr id="2" name="TextBox 7"/>
          <p:cNvSpPr txBox="1"/>
          <p:nvPr/>
        </p:nvSpPr>
        <p:spPr>
          <a:xfrm>
            <a:off x="3742054" y="10352531"/>
            <a:ext cx="204241" cy="182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200" b="1" spc="-10" dirty="0">
                <a:solidFill>
                  <a:srgbClr val="000000"/>
                </a:solidFill>
                <a:latin typeface="Calibri"/>
                <a:ea typeface="Calibri"/>
              </a:rPr>
              <a:t>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" y="160020"/>
            <a:ext cx="7231380" cy="10203180"/>
          </a:xfrm>
          <a:prstGeom prst="rect">
            <a:avLst/>
          </a:prstGeom>
        </p:spPr>
      </p:pic>
      <p:sp>
        <p:nvSpPr>
          <p:cNvPr id="2" name="TextBox 9"/>
          <p:cNvSpPr txBox="1"/>
          <p:nvPr/>
        </p:nvSpPr>
        <p:spPr>
          <a:xfrm>
            <a:off x="3742054" y="10352531"/>
            <a:ext cx="204241" cy="182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200" b="1" spc="-10" dirty="0">
                <a:solidFill>
                  <a:srgbClr val="000000"/>
                </a:solidFill>
                <a:latin typeface="Calibri"/>
                <a:ea typeface="Calibri"/>
              </a:rPr>
              <a:t>5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" y="160020"/>
            <a:ext cx="7231380" cy="10203180"/>
          </a:xfrm>
          <a:prstGeom prst="rect">
            <a:avLst/>
          </a:prstGeom>
        </p:spPr>
      </p:pic>
      <p:sp>
        <p:nvSpPr>
          <p:cNvPr id="2" name="TextBox 11"/>
          <p:cNvSpPr txBox="1"/>
          <p:nvPr/>
        </p:nvSpPr>
        <p:spPr>
          <a:xfrm>
            <a:off x="3742054" y="10352531"/>
            <a:ext cx="204241" cy="182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200" b="1" spc="-10" dirty="0">
                <a:solidFill>
                  <a:srgbClr val="000000"/>
                </a:solidFill>
                <a:latin typeface="Calibri"/>
                <a:ea typeface="Calibri"/>
              </a:rPr>
              <a:t>6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" y="160020"/>
            <a:ext cx="7231380" cy="10203180"/>
          </a:xfrm>
          <a:prstGeom prst="rect">
            <a:avLst/>
          </a:prstGeom>
        </p:spPr>
      </p:pic>
      <p:sp>
        <p:nvSpPr>
          <p:cNvPr id="2" name="TextBox 13"/>
          <p:cNvSpPr txBox="1"/>
          <p:nvPr/>
        </p:nvSpPr>
        <p:spPr>
          <a:xfrm>
            <a:off x="3742054" y="10352531"/>
            <a:ext cx="204241" cy="182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200" b="1" spc="-10" dirty="0">
                <a:solidFill>
                  <a:srgbClr val="000000"/>
                </a:solidFill>
                <a:latin typeface="Calibri"/>
                <a:ea typeface="Calibri"/>
              </a:rPr>
              <a:t>7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" y="160020"/>
            <a:ext cx="7231380" cy="10203180"/>
          </a:xfrm>
          <a:prstGeom prst="rect">
            <a:avLst/>
          </a:prstGeom>
        </p:spPr>
      </p:pic>
      <p:sp>
        <p:nvSpPr>
          <p:cNvPr id="2" name="TextBox 15"/>
          <p:cNvSpPr txBox="1"/>
          <p:nvPr/>
        </p:nvSpPr>
        <p:spPr>
          <a:xfrm>
            <a:off x="3742054" y="10352531"/>
            <a:ext cx="204241" cy="182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200" b="1" spc="-10" dirty="0">
                <a:solidFill>
                  <a:srgbClr val="000000"/>
                </a:solidFill>
                <a:latin typeface="Calibri"/>
                <a:ea typeface="Calibri"/>
              </a:rPr>
              <a:t>8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" y="160020"/>
            <a:ext cx="7231380" cy="10203180"/>
          </a:xfrm>
          <a:prstGeom prst="rect">
            <a:avLst/>
          </a:prstGeom>
        </p:spPr>
      </p:pic>
      <p:sp>
        <p:nvSpPr>
          <p:cNvPr id="2" name="TextBox 17"/>
          <p:cNvSpPr txBox="1"/>
          <p:nvPr/>
        </p:nvSpPr>
        <p:spPr>
          <a:xfrm>
            <a:off x="3742054" y="10352531"/>
            <a:ext cx="204241" cy="182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200" b="1" spc="-10" dirty="0">
                <a:solidFill>
                  <a:srgbClr val="000000"/>
                </a:solidFill>
                <a:latin typeface="Calibri"/>
                <a:ea typeface="Calibri"/>
              </a:rPr>
              <a:t>9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</Words>
  <Application>Microsoft Office PowerPoint</Application>
  <PresentationFormat>Custom</PresentationFormat>
  <Paragraphs>15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murtada</dc:creator>
  <cp:lastModifiedBy>DR.Ahmed Saker 2o1O</cp:lastModifiedBy>
  <cp:revision>1</cp:revision>
  <dcterms:created xsi:type="dcterms:W3CDTF">2011-01-21T15:00:27Z</dcterms:created>
  <dcterms:modified xsi:type="dcterms:W3CDTF">2018-11-19T18:28:46Z</dcterms:modified>
</cp:coreProperties>
</file>